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504"/>
    <a:srgbClr val="3B1C03"/>
    <a:srgbClr val="2C1502"/>
    <a:srgbClr val="753805"/>
    <a:srgbClr val="FDE2CB"/>
    <a:srgbClr val="FBD1AF"/>
    <a:srgbClr val="FAC090"/>
    <a:srgbClr val="FAB882"/>
    <a:srgbClr val="F8A968"/>
    <a:srgbClr val="F9AB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A968"/>
            </a:gs>
            <a:gs pos="39999">
              <a:srgbClr val="FAC090"/>
            </a:gs>
            <a:gs pos="70000">
              <a:srgbClr val="FBD1AF"/>
            </a:gs>
            <a:gs pos="100000">
              <a:srgbClr val="FDE2C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ab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136904" cy="583264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680520" y="6381328"/>
            <a:ext cx="421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smtClean="0">
                <a:solidFill>
                  <a:srgbClr val="4C2504"/>
                </a:solidFill>
              </a:rPr>
              <a:t>Fragment mozaiki </a:t>
            </a:r>
            <a:r>
              <a:rPr lang="pl-PL" sz="1200" b="1" dirty="0" smtClean="0">
                <a:solidFill>
                  <a:srgbClr val="4C2504"/>
                </a:solidFill>
              </a:rPr>
              <a:t>z Bazyliki Rozmnożenia Chleba w </a:t>
            </a:r>
            <a:r>
              <a:rPr lang="pl-PL" sz="1200" b="1" dirty="0" err="1" smtClean="0">
                <a:solidFill>
                  <a:srgbClr val="4C2504"/>
                </a:solidFill>
              </a:rPr>
              <a:t>Tabdze</a:t>
            </a:r>
            <a:r>
              <a:rPr lang="pl-PL" sz="1200" b="1" dirty="0" smtClean="0">
                <a:solidFill>
                  <a:srgbClr val="4C2504"/>
                </a:solidFill>
              </a:rPr>
              <a:t> </a:t>
            </a:r>
            <a:endParaRPr lang="pl-PL" sz="1200" b="1" dirty="0">
              <a:solidFill>
                <a:srgbClr val="4C25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Pokaz na ekranie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Slajd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Parszewska</cp:lastModifiedBy>
  <cp:revision>4</cp:revision>
  <dcterms:modified xsi:type="dcterms:W3CDTF">2018-06-12T06:21:19Z</dcterms:modified>
</cp:coreProperties>
</file>